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9" r:id="rId4"/>
    <p:sldId id="265" r:id="rId5"/>
    <p:sldId id="270" r:id="rId6"/>
    <p:sldId id="271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72" r:id="rId15"/>
  </p:sldIdLst>
  <p:sldSz cx="9144000" cy="6858000" type="screen4x3"/>
  <p:notesSz cx="6400800" cy="8686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2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6"/>
    <p:restoredTop sz="94649"/>
  </p:normalViewPr>
  <p:slideViewPr>
    <p:cSldViewPr snapToGrid="0" snapToObjects="1">
      <p:cViewPr varScale="1">
        <p:scale>
          <a:sx n="71" d="100"/>
          <a:sy n="71" d="100"/>
        </p:scale>
        <p:origin x="1350" y="60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850" y="0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F59940-64C5-44DF-8EEC-6B8C31501C29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085850"/>
            <a:ext cx="3908425" cy="2932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39763" y="4179888"/>
            <a:ext cx="5121275" cy="34210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251825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850" y="8251825"/>
            <a:ext cx="2773363" cy="434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4AE7BC-7E56-448A-97EE-B425342484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AE7BC-7E56-448A-97EE-B425342484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560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4AE7BC-7E56-448A-97EE-B425342484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8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865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0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0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5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95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21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2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52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00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4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3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s://www.youtube.com/watch?v=RBQ-IoHfimQ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1579361"/>
            <a:ext cx="7772400" cy="487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rgbClr val="BD252B"/>
                </a:solidFill>
                <a:latin typeface="Calibri Light (Headings)"/>
              </a:rPr>
              <a:t>Unit 3.3</a:t>
            </a:r>
            <a:r>
              <a:rPr lang="en-GB" sz="6000" dirty="0">
                <a:solidFill>
                  <a:srgbClr val="BD252B"/>
                </a:solidFill>
                <a:latin typeface="Calibri Light (Headings)"/>
              </a:rPr>
              <a:t/>
            </a:r>
            <a:br>
              <a:rPr lang="en-GB" sz="6000" dirty="0">
                <a:solidFill>
                  <a:srgbClr val="BD252B"/>
                </a:solidFill>
                <a:latin typeface="Calibri Light (Headings)"/>
              </a:rPr>
            </a:br>
            <a:r>
              <a:rPr lang="en-GB" sz="6000" dirty="0">
                <a:solidFill>
                  <a:srgbClr val="BD252B"/>
                </a:solidFill>
                <a:latin typeface="Calibri Light (Headings)"/>
              </a:rPr>
              <a:t>Immigration</a:t>
            </a:r>
            <a:r>
              <a:rPr lang="en-GB" sz="6000" dirty="0" smtClean="0">
                <a:solidFill>
                  <a:srgbClr val="BD252B"/>
                </a:solidFill>
              </a:rPr>
              <a:t/>
            </a:r>
            <a:br>
              <a:rPr lang="en-GB" sz="6000" dirty="0" smtClean="0">
                <a:solidFill>
                  <a:srgbClr val="BD252B"/>
                </a:solidFill>
              </a:rPr>
            </a:br>
            <a:r>
              <a:rPr lang="en-GB" sz="1100" b="1" i="1" dirty="0" smtClean="0"/>
              <a:t/>
            </a:r>
            <a:br>
              <a:rPr lang="en-GB" sz="1100" b="1" i="1" dirty="0" smtClean="0"/>
            </a:br>
            <a:r>
              <a:rPr lang="en-US" sz="2400" dirty="0">
                <a:latin typeface="Calibri (Body)"/>
                <a:cs typeface="Arial" panose="020B0604020202020204" pitchFamily="34" charset="0"/>
              </a:rPr>
              <a:t>A reflective activity based on the text titled ‘Most Shocking Second a Day Video’ (Activity 3.19) by the charity </a:t>
            </a:r>
            <a:r>
              <a:rPr lang="en-US" sz="2400" dirty="0" err="1">
                <a:latin typeface="Calibri (Body)"/>
                <a:cs typeface="Arial" panose="020B0604020202020204" pitchFamily="34" charset="0"/>
              </a:rPr>
              <a:t>organisation</a:t>
            </a:r>
            <a:r>
              <a:rPr lang="en-US" sz="2400" dirty="0">
                <a:latin typeface="Calibri (Body)"/>
                <a:cs typeface="Arial" panose="020B0604020202020204" pitchFamily="34" charset="0"/>
              </a:rPr>
              <a:t> Save the </a:t>
            </a:r>
            <a:r>
              <a:rPr lang="en-US" sz="2400" dirty="0" smtClean="0">
                <a:latin typeface="Calibri (Body)"/>
                <a:cs typeface="Arial" panose="020B0604020202020204" pitchFamily="34" charset="0"/>
              </a:rPr>
              <a:t>Children</a:t>
            </a:r>
            <a:endParaRPr lang="en-US" dirty="0">
              <a:latin typeface="Calibri (Body)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809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6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3962400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What </a:t>
            </a:r>
            <a:r>
              <a:rPr lang="en-US" sz="2800" dirty="0">
                <a:solidFill>
                  <a:schemeClr val="tx1"/>
                </a:solidFill>
              </a:rPr>
              <a:t>makes this image so striking? </a:t>
            </a:r>
            <a:r>
              <a:rPr lang="en-US" sz="2800" dirty="0" smtClean="0">
                <a:solidFill>
                  <a:schemeClr val="tx1"/>
                </a:solidFill>
              </a:rPr>
              <a:t>Why</a:t>
            </a:r>
            <a:r>
              <a:rPr lang="en-US" sz="2800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40293"/>
            <a:ext cx="406453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92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7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3962400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The </a:t>
            </a:r>
            <a:r>
              <a:rPr lang="en-US" sz="2800" dirty="0">
                <a:solidFill>
                  <a:schemeClr val="tx1"/>
                </a:solidFill>
              </a:rPr>
              <a:t>young girl says ‘Daddy!’ in this scene.  </a:t>
            </a:r>
            <a:r>
              <a:rPr lang="en-US" sz="2800" dirty="0" smtClean="0">
                <a:solidFill>
                  <a:schemeClr val="tx1"/>
                </a:solidFill>
              </a:rPr>
              <a:t>What is </a:t>
            </a:r>
            <a:r>
              <a:rPr lang="en-US" sz="2800" dirty="0">
                <a:solidFill>
                  <a:schemeClr val="tx1"/>
                </a:solidFill>
              </a:rPr>
              <a:t>implied here?</a:t>
            </a: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What are your thoughts and feelings at this moment?</a:t>
            </a: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039" y="2541964"/>
            <a:ext cx="4733309" cy="265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977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8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2042461"/>
            <a:ext cx="3962400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tx1"/>
                </a:solidFill>
              </a:rPr>
              <a:t>How do you feel at this moment?  </a:t>
            </a:r>
          </a:p>
          <a:p>
            <a:pPr algn="l"/>
            <a:endParaRPr lang="en-US" sz="8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Is your answer similar or different to your answer to reflection question 2?  </a:t>
            </a:r>
          </a:p>
          <a:p>
            <a:pPr algn="l"/>
            <a:endParaRPr lang="en-US" sz="9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Why?</a:t>
            </a: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003" y="2250897"/>
            <a:ext cx="4528169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6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9</a:t>
            </a:r>
            <a:endParaRPr lang="en-US" dirty="0">
              <a:latin typeface="Calibri Light (Headings)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07089" y="1696449"/>
            <a:ext cx="72199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>
                <a:latin typeface="+mn-lt"/>
              </a:rPr>
              <a:t>Compare </a:t>
            </a:r>
            <a:r>
              <a:rPr lang="en-US" sz="2800" dirty="0" smtClean="0">
                <a:latin typeface="+mn-lt"/>
              </a:rPr>
              <a:t>and contrast these </a:t>
            </a:r>
            <a:r>
              <a:rPr lang="en-US" sz="2800" dirty="0" smtClean="0">
                <a:latin typeface="+mn-lt"/>
              </a:rPr>
              <a:t>two </a:t>
            </a:r>
            <a:r>
              <a:rPr lang="en-US" sz="2800" dirty="0" smtClean="0">
                <a:latin typeface="+mn-lt"/>
              </a:rPr>
              <a:t>statements:</a:t>
            </a:r>
            <a:endParaRPr lang="en-US" sz="2800" dirty="0">
              <a:latin typeface="+mn-lt"/>
            </a:endParaRPr>
          </a:p>
        </p:txBody>
      </p:sp>
      <p:pic>
        <p:nvPicPr>
          <p:cNvPr id="10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81" y="3404080"/>
            <a:ext cx="4297680" cy="2222236"/>
          </a:xfrm>
          <a:prstGeom prst="rect">
            <a:avLst/>
          </a:prstGeom>
        </p:spPr>
      </p:pic>
      <p:pic>
        <p:nvPicPr>
          <p:cNvPr id="11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25" y="3701571"/>
            <a:ext cx="3931920" cy="192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12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948337"/>
            <a:ext cx="7720013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Look back at your initial reflection. 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What specific feelings and thoughts did you develop or explore in further detail?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</a:rPr>
              <a:t>Why?  How did your thoughts and feelings evolve?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10</a:t>
            </a:r>
            <a:endParaRPr lang="en-US" dirty="0">
              <a:latin typeface="Calibri Light (Headings)"/>
            </a:endParaRPr>
          </a:p>
        </p:txBody>
      </p:sp>
    </p:spTree>
    <p:extLst>
      <p:ext uri="{BB962C8B-B14F-4D97-AF65-F5344CB8AC3E}">
        <p14:creationId xmlns:p14="http://schemas.microsoft.com/office/powerpoint/2010/main" val="298224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8793" y="729635"/>
            <a:ext cx="880039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00000"/>
                </a:solidFill>
                <a:latin typeface="Calibri Light (Headings)"/>
              </a:rPr>
              <a:t>Format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811339"/>
            <a:ext cx="8191500" cy="49300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You will be asked to respond to a series of questions to help you reflect on how this video makes you feel.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Focus on your own personal response to the </a:t>
            </a:r>
            <a:r>
              <a:rPr lang="en-US" sz="2800" dirty="0" smtClean="0">
                <a:solidFill>
                  <a:schemeClr val="tx1"/>
                </a:solidFill>
              </a:rPr>
              <a:t>video, </a:t>
            </a:r>
            <a:r>
              <a:rPr lang="en-US" sz="2800" dirty="0">
                <a:solidFill>
                  <a:schemeClr val="tx1"/>
                </a:solidFill>
              </a:rPr>
              <a:t>and your initial and subsequent reactions to it.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Remember to focus on specific thoughts and feelings.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What in particular makes you feel or think this way?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Record your answers in your learner portfolio.</a:t>
            </a:r>
            <a:endParaRPr 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7208" y="1472619"/>
            <a:ext cx="7986713" cy="1684919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latin typeface="Calibri (Body)"/>
                <a:hlinkClick r:id="rId2"/>
              </a:rPr>
              <a:t>https://www.youtube.com/watch?v=RBQ-IoHfimQ</a:t>
            </a:r>
            <a:endParaRPr lang="en-US" sz="2800" dirty="0">
              <a:latin typeface="Calibri (Body)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8793" y="729635"/>
            <a:ext cx="880039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alibri Light (Headings)"/>
              </a:rPr>
              <a:t>‘Most Shocking Second a Day Video’</a:t>
            </a:r>
          </a:p>
        </p:txBody>
      </p:sp>
    </p:spTree>
    <p:extLst>
      <p:ext uri="{BB962C8B-B14F-4D97-AF65-F5344CB8AC3E}">
        <p14:creationId xmlns:p14="http://schemas.microsoft.com/office/powerpoint/2010/main" val="2255709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0071" y="1543052"/>
            <a:ext cx="8315325" cy="4400277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latin typeface="Calibri (Body)"/>
              </a:rPr>
              <a:t>•	What </a:t>
            </a:r>
            <a:r>
              <a:rPr lang="en-US" sz="2800" dirty="0">
                <a:latin typeface="Calibri (Body)"/>
              </a:rPr>
              <a:t>are your initial reactions to the video?  </a:t>
            </a:r>
            <a:br>
              <a:rPr lang="en-US" sz="2800" dirty="0">
                <a:latin typeface="Calibri (Body)"/>
              </a:rPr>
            </a:br>
            <a:r>
              <a:rPr lang="en-US" sz="2800" dirty="0">
                <a:latin typeface="Calibri (Body)"/>
              </a:rPr>
              <a:t/>
            </a:r>
            <a:br>
              <a:rPr lang="en-US" sz="2800" dirty="0">
                <a:latin typeface="Calibri (Body)"/>
              </a:rPr>
            </a:br>
            <a:r>
              <a:rPr lang="en-US" sz="2800" dirty="0">
                <a:latin typeface="Calibri (Body)"/>
              </a:rPr>
              <a:t>•	Write for five minutes about how it makes you </a:t>
            </a:r>
            <a:r>
              <a:rPr lang="en-US" sz="2800" dirty="0" smtClean="0">
                <a:latin typeface="Calibri (Body)"/>
              </a:rPr>
              <a:t>	feel</a:t>
            </a:r>
            <a:r>
              <a:rPr lang="en-US" sz="2800" dirty="0">
                <a:latin typeface="Calibri (Body)"/>
              </a:rPr>
              <a:t>, </a:t>
            </a:r>
            <a:r>
              <a:rPr lang="en-US" sz="2800" dirty="0" smtClean="0">
                <a:latin typeface="Calibri (Body)"/>
              </a:rPr>
              <a:t>and </a:t>
            </a:r>
            <a:r>
              <a:rPr lang="en-US" sz="2800" dirty="0">
                <a:latin typeface="Calibri (Body)"/>
              </a:rPr>
              <a:t>feel free to mention anything that </a:t>
            </a:r>
            <a:r>
              <a:rPr lang="en-US" sz="2800" dirty="0" smtClean="0">
                <a:latin typeface="Calibri (Body)"/>
              </a:rPr>
              <a:t>	comes </a:t>
            </a:r>
            <a:r>
              <a:rPr lang="en-US" sz="2800" dirty="0">
                <a:latin typeface="Calibri (Body)"/>
              </a:rPr>
              <a:t>into </a:t>
            </a:r>
            <a:r>
              <a:rPr lang="en-US" sz="2800" dirty="0" smtClean="0">
                <a:latin typeface="Calibri (Body)"/>
              </a:rPr>
              <a:t>your </a:t>
            </a:r>
            <a:r>
              <a:rPr lang="en-US" sz="2800" dirty="0">
                <a:latin typeface="Calibri (Body)"/>
              </a:rPr>
              <a:t>head.  </a:t>
            </a:r>
            <a:br>
              <a:rPr lang="en-US" sz="2800" dirty="0">
                <a:latin typeface="Calibri (Body)"/>
              </a:rPr>
            </a:br>
            <a:r>
              <a:rPr lang="en-US" sz="2800" dirty="0">
                <a:latin typeface="Calibri (Body)"/>
              </a:rPr>
              <a:t/>
            </a:r>
            <a:br>
              <a:rPr lang="en-US" sz="2800" dirty="0">
                <a:latin typeface="Calibri (Body)"/>
              </a:rPr>
            </a:br>
            <a:r>
              <a:rPr lang="en-US" sz="2800" dirty="0">
                <a:latin typeface="Calibri (Body)"/>
              </a:rPr>
              <a:t>•	Do not worry about the quality of your writing at </a:t>
            </a:r>
            <a:r>
              <a:rPr lang="en-US" sz="2800" dirty="0" smtClean="0">
                <a:latin typeface="Calibri (Body)"/>
              </a:rPr>
              <a:t>	this stage </a:t>
            </a:r>
            <a:r>
              <a:rPr lang="en-US" sz="2800" dirty="0">
                <a:latin typeface="Calibri (Body)"/>
              </a:rPr>
              <a:t>– just write as much as you can.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Reflective question 1</a:t>
            </a:r>
          </a:p>
        </p:txBody>
      </p:sp>
    </p:spTree>
    <p:extLst>
      <p:ext uri="{BB962C8B-B14F-4D97-AF65-F5344CB8AC3E}">
        <p14:creationId xmlns:p14="http://schemas.microsoft.com/office/powerpoint/2010/main" val="229380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Now watch the video again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811339"/>
            <a:ext cx="8177213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tx1"/>
                </a:solidFill>
              </a:rPr>
              <a:t>During this second viewing, the video will be paused at certain </a:t>
            </a:r>
            <a:r>
              <a:rPr lang="en-US" sz="2800" dirty="0" smtClean="0">
                <a:solidFill>
                  <a:schemeClr val="tx1"/>
                </a:solidFill>
              </a:rPr>
              <a:t>points. At </a:t>
            </a:r>
            <a:r>
              <a:rPr lang="en-US" sz="2800" dirty="0">
                <a:solidFill>
                  <a:schemeClr val="tx1"/>
                </a:solidFill>
              </a:rPr>
              <a:t>these points, you will be asked a </a:t>
            </a:r>
            <a:r>
              <a:rPr lang="en-US" sz="2800" dirty="0" smtClean="0">
                <a:solidFill>
                  <a:schemeClr val="tx1"/>
                </a:solidFill>
              </a:rPr>
              <a:t>question.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•	</a:t>
            </a:r>
            <a:r>
              <a:rPr lang="en-US" sz="2800" dirty="0" smtClean="0">
                <a:solidFill>
                  <a:schemeClr val="tx1"/>
                </a:solidFill>
              </a:rPr>
              <a:t>Write </a:t>
            </a:r>
            <a:r>
              <a:rPr lang="en-US" sz="2800" dirty="0">
                <a:solidFill>
                  <a:schemeClr val="tx1"/>
                </a:solidFill>
              </a:rPr>
              <a:t>in greater detail to describe your thoughts </a:t>
            </a:r>
            <a:r>
              <a:rPr lang="en-US" sz="2800" dirty="0" smtClean="0">
                <a:solidFill>
                  <a:schemeClr val="tx1"/>
                </a:solidFill>
              </a:rPr>
              <a:t>	and </a:t>
            </a:r>
            <a:r>
              <a:rPr lang="en-US" sz="2800" dirty="0">
                <a:solidFill>
                  <a:schemeClr val="tx1"/>
                </a:solidFill>
              </a:rPr>
              <a:t>feelings about what is happening at these </a:t>
            </a:r>
            <a:r>
              <a:rPr lang="en-US" sz="2800" dirty="0" smtClean="0">
                <a:solidFill>
                  <a:schemeClr val="tx1"/>
                </a:solidFill>
              </a:rPr>
              <a:t>	points </a:t>
            </a:r>
            <a:r>
              <a:rPr lang="en-US" sz="2800" dirty="0">
                <a:solidFill>
                  <a:schemeClr val="tx1"/>
                </a:solidFill>
              </a:rPr>
              <a:t>in the video.</a:t>
            </a:r>
          </a:p>
        </p:txBody>
      </p:sp>
    </p:spTree>
    <p:extLst>
      <p:ext uri="{BB962C8B-B14F-4D97-AF65-F5344CB8AC3E}">
        <p14:creationId xmlns:p14="http://schemas.microsoft.com/office/powerpoint/2010/main" val="1884883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2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3962400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800" dirty="0" smtClean="0">
              <a:solidFill>
                <a:schemeClr val="tx1"/>
              </a:solidFill>
            </a:endParaRP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How </a:t>
            </a:r>
            <a:r>
              <a:rPr lang="en-US" sz="2800" dirty="0">
                <a:solidFill>
                  <a:schemeClr val="tx1"/>
                </a:solidFill>
              </a:rPr>
              <a:t>do you feel as the public service announcement begins?  </a:t>
            </a:r>
          </a:p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Why?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108" y="2810080"/>
            <a:ext cx="4480560" cy="252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91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Calibri Light (Headings)"/>
              </a:rPr>
              <a:t>Reflection question 3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3962400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You’ve seen a series of </a:t>
            </a:r>
            <a:r>
              <a:rPr lang="en-US" sz="2800" dirty="0" smtClean="0">
                <a:solidFill>
                  <a:schemeClr val="tx1"/>
                </a:solidFill>
              </a:rPr>
              <a:t>one-second </a:t>
            </a:r>
            <a:r>
              <a:rPr lang="en-US" sz="2800" dirty="0">
                <a:solidFill>
                  <a:schemeClr val="tx1"/>
                </a:solidFill>
              </a:rPr>
              <a:t>videos at this point (14 seconds</a:t>
            </a:r>
            <a:r>
              <a:rPr lang="en-US" sz="2800" dirty="0" smtClean="0">
                <a:solidFill>
                  <a:schemeClr val="tx1"/>
                </a:solidFill>
              </a:rPr>
              <a:t>).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How do they make you feel? Why?</a:t>
            </a: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23" y="2465836"/>
            <a:ext cx="4572000" cy="256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508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4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4233866" cy="44973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tx1"/>
                </a:solidFill>
              </a:rPr>
              <a:t>There is noise in the background, news on the TV and in the papers about what’s happening, as well as </a:t>
            </a:r>
            <a:r>
              <a:rPr lang="en-US" sz="2800" dirty="0" err="1">
                <a:solidFill>
                  <a:schemeClr val="tx1"/>
                </a:solidFill>
              </a:rPr>
              <a:t>neighbours</a:t>
            </a:r>
            <a:r>
              <a:rPr lang="en-US" sz="2800" dirty="0">
                <a:solidFill>
                  <a:schemeClr val="tx1"/>
                </a:solidFill>
              </a:rPr>
              <a:t> fighting.</a:t>
            </a:r>
          </a:p>
          <a:p>
            <a:pPr algn="l"/>
            <a:endParaRPr lang="en-US" sz="12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What thoughts and feelings do you have at this moment?</a:t>
            </a:r>
          </a:p>
          <a:p>
            <a:pPr algn="l"/>
            <a:endParaRPr lang="en-US" sz="105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(Pause at 35 seconds)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467" y="2687667"/>
            <a:ext cx="408997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08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147761" y="71596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latin typeface="Calibri Light (Headings)"/>
              </a:rPr>
              <a:t>Reflection question </a:t>
            </a:r>
            <a:r>
              <a:rPr lang="en-US" dirty="0" smtClean="0">
                <a:latin typeface="Calibri Light (Headings)"/>
              </a:rPr>
              <a:t>5</a:t>
            </a:r>
            <a:endParaRPr lang="en-US" dirty="0">
              <a:latin typeface="Calibri Light (Headings)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1" y="1811339"/>
            <a:ext cx="4312866" cy="4497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What’s </a:t>
            </a:r>
            <a:r>
              <a:rPr lang="en-US" sz="2800" dirty="0">
                <a:solidFill>
                  <a:schemeClr val="tx1"/>
                </a:solidFill>
              </a:rPr>
              <a:t>happening at 44 seconds?</a:t>
            </a:r>
          </a:p>
          <a:p>
            <a:pPr algn="l"/>
            <a:endParaRPr lang="en-US" sz="110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What are your thoughts </a:t>
            </a:r>
            <a:r>
              <a:rPr lang="en-US" sz="2800" dirty="0" smtClean="0">
                <a:solidFill>
                  <a:schemeClr val="tx1"/>
                </a:solidFill>
              </a:rPr>
              <a:t>and </a:t>
            </a:r>
            <a:r>
              <a:rPr lang="en-US" sz="2800" dirty="0">
                <a:solidFill>
                  <a:schemeClr val="tx1"/>
                </a:solidFill>
              </a:rPr>
              <a:t>feelings at this moment?</a:t>
            </a:r>
          </a:p>
          <a:p>
            <a:pPr algn="l"/>
            <a:endParaRPr lang="en-US" sz="1050" dirty="0">
              <a:solidFill>
                <a:schemeClr val="tx1"/>
              </a:solidFill>
            </a:endParaRPr>
          </a:p>
          <a:p>
            <a:pPr algn="l"/>
            <a:r>
              <a:rPr lang="en-US" sz="2800" dirty="0">
                <a:solidFill>
                  <a:schemeClr val="tx1"/>
                </a:solidFill>
              </a:rPr>
              <a:t>Why?</a:t>
            </a:r>
          </a:p>
        </p:txBody>
      </p:sp>
      <p:pic>
        <p:nvPicPr>
          <p:cNvPr id="9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467" y="2542160"/>
            <a:ext cx="4114800" cy="232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6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425</Words>
  <Application>Microsoft Office PowerPoint</Application>
  <PresentationFormat>On-screen Show (4:3)</PresentationFormat>
  <Paragraphs>78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(Body)</vt:lpstr>
      <vt:lpstr>Calibri Light (Headings)</vt:lpstr>
      <vt:lpstr>Office Theme</vt:lpstr>
      <vt:lpstr>PowerPoint Presentation</vt:lpstr>
      <vt:lpstr>PowerPoint Presentation</vt:lpstr>
      <vt:lpstr>https://www.youtube.com/watch?v=RBQ-IoHfimQ</vt:lpstr>
      <vt:lpstr>• What are your initial reactions to the video?    • Write for five minutes about how it makes you  feel, and feel free to mention anything that  comes into your head.    • Do not worry about the quality of your writing at  this stage – just write as much as you can.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Coles</dc:creator>
  <cp:lastModifiedBy>Nithiya Sivalingam</cp:lastModifiedBy>
  <cp:revision>87</cp:revision>
  <cp:lastPrinted>2019-07-08T09:59:22Z</cp:lastPrinted>
  <dcterms:created xsi:type="dcterms:W3CDTF">2015-10-09T19:32:27Z</dcterms:created>
  <dcterms:modified xsi:type="dcterms:W3CDTF">2019-07-08T13:50:34Z</dcterms:modified>
</cp:coreProperties>
</file>